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6" r:id="rId21"/>
    <p:sldId id="387" r:id="rId22"/>
    <p:sldId id="382" r:id="rId23"/>
    <p:sldId id="381" r:id="rId24"/>
    <p:sldId id="370" r:id="rId25"/>
    <p:sldId id="356" r:id="rId26"/>
    <p:sldId id="380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9931" autoAdjust="0"/>
  </p:normalViewPr>
  <p:slideViewPr>
    <p:cSldViewPr snapToGrid="0">
      <p:cViewPr varScale="1">
        <p:scale>
          <a:sx n="108" d="100"/>
          <a:sy n="108" d="100"/>
        </p:scale>
        <p:origin x="6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t>28.08.17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t>28.08.17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‹#›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5.xml"/><Relationship Id="rId3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6.xml"/><Relationship Id="rId3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hyperlink" Target="https://sinergique.files.wordpress.com/2013/10/v-model-illustration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8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 indent="-285750">
              <a:buFont typeface="Arial"/>
              <a:buChar char="•"/>
            </a:pPr>
            <a:endParaRPr lang="en-US" sz="18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endParaRPr lang="en-US" sz="1800" dirty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ym typeface="Wingdings"/>
              </a:rPr>
              <a:t>Oxygen XML Editor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 smtClean="0">
                <a:sym typeface="Wingdings"/>
              </a:rPr>
              <a:t>BaseX</a:t>
            </a:r>
            <a:endParaRPr lang="en-US" sz="18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 smtClean="0">
                <a:sym typeface="Wingdings"/>
              </a:rPr>
              <a:t>GitHub</a:t>
            </a:r>
            <a:endParaRPr lang="en-US" sz="1800" dirty="0">
              <a:sym typeface="Wingding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V Modell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Initial decisions and discussion of </a:t>
            </a:r>
            <a:r>
              <a:rPr lang="en-US" sz="1800" b="1" dirty="0" smtClean="0"/>
              <a:t>rules, game logic and flow</a:t>
            </a:r>
            <a:r>
              <a:rPr lang="en-US" sz="1800" dirty="0" smtClean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Understanding code and asking questions lead to walkthroughs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&amp; Outlook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 smtClean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 smtClean="0"/>
              <a:t>BaseX</a:t>
            </a:r>
            <a:r>
              <a:rPr lang="en-US" sz="1800" dirty="0" smtClean="0"/>
              <a:t>, </a:t>
            </a:r>
            <a:r>
              <a:rPr lang="en-US" sz="1800" dirty="0" err="1" smtClean="0"/>
              <a:t>RestXQ</a:t>
            </a:r>
            <a:r>
              <a:rPr lang="en-US" sz="1800" dirty="0" smtClean="0"/>
              <a:t> and http server functionality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smtClean="0"/>
              <a:t>Outlook</a:t>
            </a:r>
            <a:endParaRPr lang="en-US" sz="1800" b="1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Play on several </a:t>
            </a:r>
            <a:r>
              <a:rPr lang="en-US" sz="1800" dirty="0" err="1" smtClean="0"/>
              <a:t>machins</a:t>
            </a:r>
            <a:endParaRPr lang="en-US" sz="1800" dirty="0" smtClean="0"/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noProof="0" dirty="0"/>
              <a:t>/15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/15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Team work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</a:t>
            </a:r>
            <a:r>
              <a:rPr lang="en-US" sz="1800" dirty="0" smtClean="0"/>
              <a:t>context &amp; Requirements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4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Introduction - Team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Introduction </a:t>
            </a:r>
            <a:r>
              <a:rPr lang="mr-IN" dirty="0" smtClean="0"/>
              <a:t>–</a:t>
            </a:r>
            <a:r>
              <a:rPr lang="en-US" dirty="0" smtClean="0"/>
              <a:t> Team work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Weekly </a:t>
            </a:r>
            <a:r>
              <a:rPr lang="en-US" sz="1800" b="1" dirty="0" smtClean="0"/>
              <a:t>team</a:t>
            </a:r>
            <a:r>
              <a:rPr lang="en-US" sz="1800" dirty="0" smtClean="0"/>
              <a:t> </a:t>
            </a:r>
            <a:r>
              <a:rPr lang="en-US" sz="1800" b="1" dirty="0" smtClean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On-sight in </a:t>
            </a:r>
            <a:r>
              <a:rPr lang="en-US" sz="1800" dirty="0" err="1" smtClean="0"/>
              <a:t>Garching</a:t>
            </a:r>
            <a:endParaRPr lang="en-US" sz="1800" dirty="0" smtClean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 smtClean="0"/>
              <a:t>ToDos</a:t>
            </a:r>
            <a:r>
              <a:rPr lang="en-US" sz="1800" dirty="0" smtClean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 smtClean="0"/>
              <a:t>ToDos</a:t>
            </a:r>
            <a:r>
              <a:rPr lang="en-US" sz="1800" dirty="0" smtClean="0"/>
              <a:t> marked in source code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Presentation and question </a:t>
            </a:r>
            <a:r>
              <a:rPr lang="en-US" sz="1800" b="1" dirty="0" smtClean="0"/>
              <a:t>rounds</a:t>
            </a:r>
            <a:r>
              <a:rPr lang="en-US" sz="1800" dirty="0" smtClean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 smtClean="0"/>
              <a:t>Git</a:t>
            </a:r>
            <a:r>
              <a:rPr lang="en-US" sz="1800" dirty="0" smtClean="0"/>
              <a:t> version control with progress steps in commit messages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Introduction - Requirements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BlackJack</a:t>
            </a:r>
            <a:r>
              <a:rPr lang="en-US" sz="1800" dirty="0" smtClean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URL mapping with </a:t>
            </a:r>
            <a:r>
              <a:rPr lang="en-US" sz="1800" dirty="0" err="1" smtClean="0"/>
              <a:t>RestXQ</a:t>
            </a:r>
            <a:endParaRPr lang="en-US" sz="1800" dirty="0" smtClean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 smtClean="0"/>
              <a:t>Several Games controlled by server logic and </a:t>
            </a:r>
            <a:r>
              <a:rPr lang="en-US" sz="1800" dirty="0" err="1" smtClean="0"/>
              <a:t>BaseX</a:t>
            </a:r>
            <a:r>
              <a:rPr lang="en-US" sz="1800" dirty="0" smtClean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UML </a:t>
            </a:r>
            <a:r>
              <a:rPr lang="en-US" sz="1800" dirty="0" err="1" smtClean="0"/>
              <a:t>Classdiagram</a:t>
            </a:r>
            <a:r>
              <a:rPr lang="en-US" sz="1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DocBook</a:t>
            </a:r>
            <a:r>
              <a:rPr lang="en-US" sz="1800" dirty="0" smtClean="0"/>
              <a:t> documentation with design implications and reflection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41</TotalTime>
  <Words>900</Words>
  <Application>Microsoft Macintosh PowerPoint</Application>
  <PresentationFormat>On-screen Show (4:3)</PresentationFormat>
  <Paragraphs>305</Paragraphs>
  <Slides>21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Calibri</vt:lpstr>
      <vt:lpstr>Courier New</vt:lpstr>
      <vt:lpstr>Symbol</vt:lpstr>
      <vt:lpstr>Wingdings</vt:lpstr>
      <vt:lpstr>Arial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3. Design and Implementation</vt:lpstr>
      <vt:lpstr>4. Architecture – MVC</vt:lpstr>
      <vt:lpstr>4. Architecture – Class Diagram</vt:lpstr>
      <vt:lpstr>5. Testing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PowerPoint Presentation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ga73kuq</cp:lastModifiedBy>
  <cp:revision>649</cp:revision>
  <cp:lastPrinted>2017-01-20T10:56:14Z</cp:lastPrinted>
  <dcterms:created xsi:type="dcterms:W3CDTF">2016-01-29T10:30:03Z</dcterms:created>
  <dcterms:modified xsi:type="dcterms:W3CDTF">2017-08-28T09:45:05Z</dcterms:modified>
</cp:coreProperties>
</file>